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4" r:id="rId2"/>
    <p:sldId id="269" r:id="rId3"/>
    <p:sldId id="272" r:id="rId4"/>
    <p:sldId id="270" r:id="rId5"/>
    <p:sldId id="256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5" r:id="rId14"/>
    <p:sldId id="276" r:id="rId15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3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046B2-F6E4-4268-A9D8-7FEE55F22E39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94ED-0123-4FDF-969C-B93474DA514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60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2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9421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451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342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342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20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05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54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83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22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32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802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25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17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4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74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99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39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800200"/>
          </a:xfrm>
        </p:spPr>
        <p:txBody>
          <a:bodyPr>
            <a:normAutofit/>
          </a:bodyPr>
          <a:lstStyle/>
          <a:p>
            <a:r>
              <a:rPr lang="en-US" dirty="0" smtClean="0"/>
              <a:t>Grand </a:t>
            </a:r>
            <a:r>
              <a:rPr lang="en-US" dirty="0" smtClean="0"/>
              <a:t>Transition OPEC group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(</a:t>
            </a:r>
            <a:r>
              <a:rPr lang="en-US" i="1" dirty="0" smtClean="0"/>
              <a:t>g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)-kernels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8164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Figure 2, </a:t>
            </a:r>
            <a:r>
              <a:rPr lang="en-US" b="1" i="1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600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cs typeface="Times New Roman" panose="02020603050405020304" pitchFamily="18" charset="0"/>
              </a:rPr>
              <a:t>First data and kernel, </a:t>
            </a:r>
            <a:r>
              <a:rPr lang="en-US" dirty="0" smtClean="0">
                <a:cs typeface="Times New Roman" panose="02020603050405020304" pitchFamily="18" charset="0"/>
              </a:rPr>
              <a:t>without and with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en-US" dirty="0">
                <a:cs typeface="Times New Roman" panose="02020603050405020304" pitchFamily="18" charset="0"/>
              </a:rPr>
              <a:t>censoring </a:t>
            </a:r>
            <a:r>
              <a:rPr lang="en-US" dirty="0" smtClean="0">
                <a:cs typeface="Times New Roman" panose="02020603050405020304" pitchFamily="18" charset="0"/>
              </a:rPr>
              <a:t>of </a:t>
            </a:r>
            <a:r>
              <a:rPr lang="en-US" dirty="0">
                <a:cs typeface="Times New Roman" panose="02020603050405020304" pitchFamily="18" charset="0"/>
              </a:rPr>
              <a:t>growth </a:t>
            </a:r>
            <a:r>
              <a:rPr lang="en-US" dirty="0" smtClean="0">
                <a:cs typeface="Times New Roman" panose="02020603050405020304" pitchFamily="18" charset="0"/>
              </a:rPr>
              <a:t>rates </a:t>
            </a:r>
            <a:r>
              <a:rPr lang="en-US" dirty="0" smtClean="0">
                <a:cs typeface="Times New Roman" panose="02020603050405020304" pitchFamily="18" charset="0"/>
              </a:rPr>
              <a:t>-15 &lt; </a:t>
            </a:r>
            <a:r>
              <a:rPr lang="en-US" dirty="0" smtClean="0">
                <a:cs typeface="Times New Roman" panose="02020603050405020304" pitchFamily="18" charset="0"/>
              </a:rPr>
              <a:t>g &lt; 15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" y="145862"/>
            <a:ext cx="9024044" cy="6566276"/>
          </a:xfrm>
        </p:spPr>
      </p:pic>
    </p:spTree>
    <p:extLst>
      <p:ext uri="{BB962C8B-B14F-4D97-AF65-F5344CB8AC3E}">
        <p14:creationId xmlns:p14="http://schemas.microsoft.com/office/powerpoint/2010/main" val="19825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" y="188639"/>
            <a:ext cx="9025232" cy="6567141"/>
          </a:xfrm>
        </p:spPr>
      </p:pic>
    </p:spTree>
    <p:extLst>
      <p:ext uri="{BB962C8B-B14F-4D97-AF65-F5344CB8AC3E}">
        <p14:creationId xmlns:p14="http://schemas.microsoft.com/office/powerpoint/2010/main" val="37671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" y="147472"/>
            <a:ext cx="9019621" cy="6563057"/>
          </a:xfrm>
        </p:spPr>
      </p:pic>
    </p:spTree>
    <p:extLst>
      <p:ext uri="{BB962C8B-B14F-4D97-AF65-F5344CB8AC3E}">
        <p14:creationId xmlns:p14="http://schemas.microsoft.com/office/powerpoint/2010/main" val="40073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" y="160128"/>
            <a:ext cx="8981677" cy="6537744"/>
          </a:xfrm>
        </p:spPr>
      </p:pic>
    </p:spTree>
    <p:extLst>
      <p:ext uri="{BB962C8B-B14F-4D97-AF65-F5344CB8AC3E}">
        <p14:creationId xmlns:p14="http://schemas.microsoft.com/office/powerpoint/2010/main" val="17704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" y="124640"/>
            <a:ext cx="9082377" cy="6608721"/>
          </a:xfrm>
        </p:spPr>
      </p:pic>
    </p:spTree>
    <p:extLst>
      <p:ext uri="{BB962C8B-B14F-4D97-AF65-F5344CB8AC3E}">
        <p14:creationId xmlns:p14="http://schemas.microsoft.com/office/powerpoint/2010/main" val="360824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6" y="218909"/>
            <a:ext cx="8820169" cy="6420183"/>
          </a:xfrm>
        </p:spPr>
      </p:pic>
    </p:spTree>
    <p:extLst>
      <p:ext uri="{BB962C8B-B14F-4D97-AF65-F5344CB8AC3E}">
        <p14:creationId xmlns:p14="http://schemas.microsoft.com/office/powerpoint/2010/main" val="6205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" y="130761"/>
            <a:ext cx="9062366" cy="6596478"/>
          </a:xfrm>
        </p:spPr>
      </p:pic>
    </p:spTree>
    <p:extLst>
      <p:ext uri="{BB962C8B-B14F-4D97-AF65-F5344CB8AC3E}">
        <p14:creationId xmlns:p14="http://schemas.microsoft.com/office/powerpoint/2010/main" val="26453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16624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Times New Roman" panose="02020603050405020304" pitchFamily="18" charset="0"/>
              </a:rPr>
              <a:t>Kernels without scatter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err="1" smtClean="0">
                <a:cs typeface="Times New Roman" panose="02020603050405020304" pitchFamily="18" charset="0"/>
              </a:rPr>
              <a:t>Epanechnikov</a:t>
            </a:r>
            <a:r>
              <a:rPr lang="en-US" sz="2800" dirty="0" smtClean="0">
                <a:cs typeface="Times New Roman" panose="02020603050405020304" pitchFamily="18" charset="0"/>
              </a:rPr>
              <a:t> kernel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95% confidence intervals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Experiments with bandwidth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err="1" smtClean="0">
                <a:cs typeface="Times New Roman" panose="02020603050405020304" pitchFamily="18" charset="0"/>
              </a:rPr>
              <a:t>Bw</a:t>
            </a:r>
            <a:r>
              <a:rPr lang="en-US" sz="2800" dirty="0" smtClean="0">
                <a:cs typeface="Times New Roman" panose="02020603050405020304" pitchFamily="18" charset="0"/>
              </a:rPr>
              <a:t> = 0.1 to 1.0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>
                <a:cs typeface="Times New Roman" panose="02020603050405020304" pitchFamily="18" charset="0"/>
              </a:rPr>
              <a:t/>
            </a:r>
            <a:br>
              <a:rPr lang="en-US" sz="2800" dirty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All kernels have confidence intervals 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that can include a straight line with a negative slope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and intersect with the horizontal axis around 9.5</a:t>
            </a:r>
            <a:endParaRPr lang="en-US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" y="147471"/>
            <a:ext cx="9019621" cy="6563058"/>
          </a:xfrm>
        </p:spPr>
      </p:pic>
    </p:spTree>
    <p:extLst>
      <p:ext uri="{BB962C8B-B14F-4D97-AF65-F5344CB8AC3E}">
        <p14:creationId xmlns:p14="http://schemas.microsoft.com/office/powerpoint/2010/main" val="38400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" y="116632"/>
            <a:ext cx="9016689" cy="6560925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" y="160644"/>
            <a:ext cx="8983416" cy="6536713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" y="136056"/>
            <a:ext cx="9050996" cy="6585888"/>
          </a:xfrm>
        </p:spPr>
      </p:pic>
    </p:spTree>
    <p:extLst>
      <p:ext uri="{BB962C8B-B14F-4D97-AF65-F5344CB8AC3E}">
        <p14:creationId xmlns:p14="http://schemas.microsoft.com/office/powerpoint/2010/main" val="34620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" y="144252"/>
            <a:ext cx="9028471" cy="6569497"/>
          </a:xfrm>
        </p:spPr>
      </p:pic>
    </p:spTree>
    <p:extLst>
      <p:ext uri="{BB962C8B-B14F-4D97-AF65-F5344CB8AC3E}">
        <p14:creationId xmlns:p14="http://schemas.microsoft.com/office/powerpoint/2010/main" val="14998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35</Words>
  <Application>Microsoft Office PowerPoint</Application>
  <PresentationFormat>On-screen Show (4:3)</PresentationFormat>
  <Paragraphs>19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Grand Transition OPEC group The (g, y)-kernels</vt:lpstr>
      <vt:lpstr>PowerPoint Presentation</vt:lpstr>
      <vt:lpstr>PowerPoint Presentation</vt:lpstr>
      <vt:lpstr>Kernels without scatter Epanechnikov kernel  95% confidence intervals  Experiments with bandwidth Bw = 0.1 to 1.0  All kernels have confidence intervals  that can include a straight line with a negative slope and intersect with the horizontal axis around 9.5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Aarhus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growth-income kernel</dc:title>
  <dc:creator>Martin Paldam</dc:creator>
  <cp:lastModifiedBy>Martin Paldam</cp:lastModifiedBy>
  <cp:revision>21</cp:revision>
  <cp:lastPrinted>2016-03-09T15:26:50Z</cp:lastPrinted>
  <dcterms:created xsi:type="dcterms:W3CDTF">2015-12-15T12:39:16Z</dcterms:created>
  <dcterms:modified xsi:type="dcterms:W3CDTF">2016-03-10T13:07:56Z</dcterms:modified>
</cp:coreProperties>
</file>